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27A76-2FB0-416A-A5B1-71D884566C10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D4709-5D3F-4B1B-AC13-B0AEA9443B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859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7902C-6647-6ED2-8583-13CB09964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5D702F-2261-6CFE-F08A-F795895A0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C67CBD-46D2-71F5-D0D1-C8BD07B99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BE60-C52A-49B6-BBD8-B82A6584C28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02DBAB-430C-A496-573A-598AE5988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6653D0-F180-540E-5B92-2650679DE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04D7F-C746-4D5D-BCA3-8B5BE43576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289C03-74AD-0EB4-5ECB-724C57C4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318143-552B-8E35-209E-6291BF9251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3B997-806B-DCFE-91A8-963DBDCB3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BE60-C52A-49B6-BBD8-B82A6584C28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EFD8E5-6611-9F7E-DFBB-7EA35C4B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9C5CE4-A78B-A76F-7ABE-DC98859D1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04D7F-C746-4D5D-BCA3-8B5BE43576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3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6C8A7A-643D-7E9A-C905-CB57CDF35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72997A-3A3D-FAA5-CF15-110AC1490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FDFDD4-36DB-E0AA-B8C4-5B94E1B94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BE60-C52A-49B6-BBD8-B82A6584C28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8E8205-CCCF-9F37-9ED9-F5A6E9622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F47A42-43EF-9481-14D0-2F3A363F1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04D7F-C746-4D5D-BCA3-8B5BE43576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461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4BF11-20B6-CD47-DF51-FA0BEF8B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8CE27-C0CE-471E-0A38-DCB04F8F6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153E77-6F61-D079-0DA4-6BC535560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BE60-C52A-49B6-BBD8-B82A6584C28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541353-AD0D-3E84-ED26-804D773A1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BD8BF8-0C17-83D6-828B-33E8AFCDB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04D7F-C746-4D5D-BCA3-8B5BE43576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785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008E5-F92F-E035-4814-AA166190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07C8A1-76EC-4046-1A63-FD832CC19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38E1D-C1EE-6935-C2AA-51C96EE24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BE60-C52A-49B6-BBD8-B82A6584C28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74B4BE-9C22-15E0-5382-78ED321E3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8F4253-E57B-E9AC-F678-1C54F904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04D7F-C746-4D5D-BCA3-8B5BE43576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38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1C850-F350-F30D-23EF-C0DAC9A5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B6C46-743A-3653-9D75-965AF4380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A1F3C5-9E44-FD89-577C-A44C2BB80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C1D201-83ED-5247-EDB6-87D07661B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BE60-C52A-49B6-BBD8-B82A6584C28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B7F021-BD53-3A65-83F3-D0F9B86A9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13D694-FBAB-0E0B-AE7A-B47E6E0B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04D7F-C746-4D5D-BCA3-8B5BE43576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94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0F785-C4D2-B09F-E4AC-BC06A8144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DC3CBC-8406-BA9C-100C-570432F99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FCA4DE-E337-82B3-018C-9A7EFB259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DD8ED2-25AB-A65C-FC4B-B026722849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56A713-5CDC-A0B0-B780-33E468D56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B1280DC-C5A4-4F62-7027-C33529871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BE60-C52A-49B6-BBD8-B82A6584C28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B77B846-07FE-D677-F463-353F1A3AC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8FDDE41-E8D9-451F-6F52-95C36B5D9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04D7F-C746-4D5D-BCA3-8B5BE43576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238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34125-5E61-DB73-A125-48781D63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287443-BFEA-8972-34F8-31E9CA7E2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BE60-C52A-49B6-BBD8-B82A6584C28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D31C57-658B-9F8A-54A5-4E4D52C0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951BDD-2A34-5B84-F198-1D49AEB3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04D7F-C746-4D5D-BCA3-8B5BE43576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128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03F4FA-B982-02C7-F7F5-EA26591A6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BE60-C52A-49B6-BBD8-B82A6584C28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18E2CB-1277-BCB5-3ABE-CC3914548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945EFE-E363-BBD5-305E-E92C0FAA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04D7F-C746-4D5D-BCA3-8B5BE43576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43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2ECB35-B48C-AD37-6A5C-31C64D0F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5C9C6-3388-D0A0-7A31-29A84BF37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12EEE7-738F-0E74-CA9C-16C641328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B0BF52-4336-8D3B-8A5D-6FB9727C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BE60-C52A-49B6-BBD8-B82A6584C28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5A4A3C-828C-93D5-0C52-5D087727F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F0173C-BB7A-FE7B-35EE-834B648B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04D7F-C746-4D5D-BCA3-8B5BE43576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89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6638F-A0AF-056B-4663-C4E9E7ADE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275212-195F-07C7-3C7A-61D02AF9F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F5E0E7-ED98-53D9-2AAA-04DBF68A7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93EE9D-CBF8-DA56-7C1C-59619C7B0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BE60-C52A-49B6-BBD8-B82A6584C28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991B55-BFEB-0609-CB93-E5831507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48CA4-D1FF-9432-2B3F-371F5FF9D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04D7F-C746-4D5D-BCA3-8B5BE43576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718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1C6525-DDFC-5C51-B643-EACEC2B4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A160D0-4AB5-404B-2EA4-AEC590A20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BA3FDC-FE74-C8F9-3135-6A70813418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4BE60-C52A-49B6-BBD8-B82A6584C28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E6EC09-2576-4D45-C087-51B2F3688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5392A-7CD8-ED16-4DB4-0ED86F728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04D7F-C746-4D5D-BCA3-8B5BE43576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924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996C1-6085-DCBE-FD5E-6CEDDA2E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RFF</a:t>
            </a:r>
            <a:r>
              <a:rPr lang="zh-CN" altLang="en-US" dirty="0"/>
              <a:t>发帖平台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6AA17-047E-E426-4C38-4E2ED7954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indent="276225">
              <a:lnSpc>
                <a:spcPct val="300000"/>
              </a:lnSpc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“RFF”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主要是一款基于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SSM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框架的个人开发项目，主要用于用户浏览获取平台的帖子、发帖以及可视化的数据展示。</a:t>
            </a:r>
          </a:p>
          <a:p>
            <a:pPr indent="276225">
              <a:lnSpc>
                <a:spcPct val="30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配套使用后台管理主要是管理员对用户和帖子以及公告的管理。管理员对浏览平台用户需要看到的帖子的管理</a:t>
            </a:r>
          </a:p>
          <a:p>
            <a:pPr indent="276225">
              <a:lnSpc>
                <a:spcPct val="30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项目地址：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https://github.com/zhW-acn/RainbowzhFreeForum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300000"/>
              </a:lnSpc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26C3E4-A2EE-6245-C3F0-3F3A955D576A}"/>
              </a:ext>
            </a:extLst>
          </p:cNvPr>
          <p:cNvSpPr txBox="1"/>
          <p:nvPr/>
        </p:nvSpPr>
        <p:spPr>
          <a:xfrm>
            <a:off x="9891370" y="5846544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/>
              <a:t>编辑人：王子豪</a:t>
            </a:r>
            <a:endParaRPr lang="en-US" altLang="zh-CN" dirty="0"/>
          </a:p>
          <a:p>
            <a:pPr algn="r"/>
            <a:r>
              <a:rPr lang="zh-CN" altLang="en-US" dirty="0"/>
              <a:t>编辑时间：</a:t>
            </a:r>
            <a:r>
              <a:rPr lang="en-US" altLang="zh-CN" dirty="0"/>
              <a:t>2024-1-5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0343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3126948-55FE-EBC8-482A-769393750CB0}"/>
              </a:ext>
            </a:extLst>
          </p:cNvPr>
          <p:cNvSpPr txBox="1"/>
          <p:nvPr/>
        </p:nvSpPr>
        <p:spPr>
          <a:xfrm>
            <a:off x="205154" y="246186"/>
            <a:ext cx="6348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个人主页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BF0CDA-B266-57E7-DF58-39499AF1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5" y="830961"/>
            <a:ext cx="7380546" cy="39872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965F35F-2941-20E6-6BCD-48E1FC5755D4}"/>
              </a:ext>
            </a:extLst>
          </p:cNvPr>
          <p:cNvSpPr txBox="1"/>
          <p:nvPr/>
        </p:nvSpPr>
        <p:spPr>
          <a:xfrm>
            <a:off x="7977554" y="83096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可查看个人发表的帖子 和</a:t>
            </a:r>
            <a:endParaRPr lang="en-US" altLang="zh-CN" dirty="0"/>
          </a:p>
          <a:p>
            <a:r>
              <a:rPr lang="zh-CN" altLang="en-US" dirty="0"/>
              <a:t>在其它用户帖子的留言记录</a:t>
            </a:r>
          </a:p>
        </p:txBody>
      </p:sp>
    </p:spTree>
    <p:extLst>
      <p:ext uri="{BB962C8B-B14F-4D97-AF65-F5344CB8AC3E}">
        <p14:creationId xmlns:p14="http://schemas.microsoft.com/office/powerpoint/2010/main" val="138933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A2F9CB3-D258-0EB2-5EC4-F6A26D7AECC7}"/>
              </a:ext>
            </a:extLst>
          </p:cNvPr>
          <p:cNvSpPr txBox="1"/>
          <p:nvPr/>
        </p:nvSpPr>
        <p:spPr>
          <a:xfrm>
            <a:off x="168442" y="228600"/>
            <a:ext cx="3416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修改个人信息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660F58-98A9-6328-CA20-FB158C088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" y="813375"/>
            <a:ext cx="4443647" cy="48167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33EE29-4607-CBC4-2FAE-3723C42CE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880" y="369332"/>
            <a:ext cx="3318712" cy="148642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0DBF091-19FB-1918-BDBE-BECC8D3A7419}"/>
              </a:ext>
            </a:extLst>
          </p:cNvPr>
          <p:cNvSpPr txBox="1"/>
          <p:nvPr/>
        </p:nvSpPr>
        <p:spPr>
          <a:xfrm>
            <a:off x="5287879" y="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修改头像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5E56AB-2E19-D6D3-087C-4E0DEBA3C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879" y="3285379"/>
            <a:ext cx="2364205" cy="24578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FDDB9BB-7BEB-A4A8-F937-28DA1C656CB2}"/>
              </a:ext>
            </a:extLst>
          </p:cNvPr>
          <p:cNvSpPr txBox="1"/>
          <p:nvPr/>
        </p:nvSpPr>
        <p:spPr>
          <a:xfrm>
            <a:off x="5287879" y="22250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修改密码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30BCFC-C76C-E695-6AA5-96DDAC0F73A6}"/>
              </a:ext>
            </a:extLst>
          </p:cNvPr>
          <p:cNvSpPr txBox="1"/>
          <p:nvPr/>
        </p:nvSpPr>
        <p:spPr>
          <a:xfrm>
            <a:off x="5287879" y="275523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密码重复提示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A583D01-FC93-CAC0-6B9D-499005493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932" y="3285379"/>
            <a:ext cx="1919330" cy="247843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E74D432-F828-A33D-048C-7EA3A1F3A1F3}"/>
              </a:ext>
            </a:extLst>
          </p:cNvPr>
          <p:cNvSpPr txBox="1"/>
          <p:nvPr/>
        </p:nvSpPr>
        <p:spPr>
          <a:xfrm>
            <a:off x="8144932" y="288758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成功修改提示</a:t>
            </a:r>
          </a:p>
        </p:txBody>
      </p:sp>
    </p:spTree>
    <p:extLst>
      <p:ext uri="{BB962C8B-B14F-4D97-AF65-F5344CB8AC3E}">
        <p14:creationId xmlns:p14="http://schemas.microsoft.com/office/powerpoint/2010/main" val="1244099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A345EDA-363F-E9DC-7006-E041B2B8D8D9}"/>
              </a:ext>
            </a:extLst>
          </p:cNvPr>
          <p:cNvSpPr txBox="1"/>
          <p:nvPr/>
        </p:nvSpPr>
        <p:spPr>
          <a:xfrm>
            <a:off x="105508" y="7033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搜索页面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034C9C-86EB-128E-1411-7F73CD76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8" y="703954"/>
            <a:ext cx="7335815" cy="26312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42A3F2-A385-1736-ADA9-7B1A394C6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8" y="3428999"/>
            <a:ext cx="6699738" cy="342621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C4FEC02-FFD9-E214-68EE-B93B2A9D4AD5}"/>
              </a:ext>
            </a:extLst>
          </p:cNvPr>
          <p:cNvSpPr txBox="1"/>
          <p:nvPr/>
        </p:nvSpPr>
        <p:spPr>
          <a:xfrm>
            <a:off x="2643555" y="102586"/>
            <a:ext cx="6506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可指定搜索类型来搜索内容。点击按最新，根据发表时间排序；点击按最热，根据评论数排序</a:t>
            </a:r>
          </a:p>
        </p:txBody>
      </p:sp>
    </p:spTree>
    <p:extLst>
      <p:ext uri="{BB962C8B-B14F-4D97-AF65-F5344CB8AC3E}">
        <p14:creationId xmlns:p14="http://schemas.microsoft.com/office/powerpoint/2010/main" val="3991738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C7324C-2B4A-D27A-49B4-4255ABCA8BCB}"/>
              </a:ext>
            </a:extLst>
          </p:cNvPr>
          <p:cNvSpPr txBox="1"/>
          <p:nvPr/>
        </p:nvSpPr>
        <p:spPr>
          <a:xfrm>
            <a:off x="0" y="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热门页面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7ADBD0-38D7-6AC8-436C-60AB0C6BC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005"/>
            <a:ext cx="7723854" cy="41395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53A13B-0D2F-1715-1874-E5645A9B4921}"/>
              </a:ext>
            </a:extLst>
          </p:cNvPr>
          <p:cNvSpPr txBox="1"/>
          <p:nvPr/>
        </p:nvSpPr>
        <p:spPr>
          <a:xfrm>
            <a:off x="2425764" y="168673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热门贴半径与评论数成正比；热门话题面积与帖子内容出现次数成正比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D0FFD7-F74A-7774-67CF-593B8DF5979D}"/>
              </a:ext>
            </a:extLst>
          </p:cNvPr>
          <p:cNvSpPr txBox="1"/>
          <p:nvPr/>
        </p:nvSpPr>
        <p:spPr>
          <a:xfrm>
            <a:off x="7913076" y="3563815"/>
            <a:ext cx="325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点击热门贴，跳转到该详情贴</a:t>
            </a:r>
            <a:endParaRPr lang="en-US" altLang="zh-CN" dirty="0"/>
          </a:p>
          <a:p>
            <a:r>
              <a:rPr lang="zh-CN" altLang="en-US" dirty="0"/>
              <a:t>点击话题，跳转到搜索页面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18A2CE-CC1E-2690-132C-E25D864C5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874977"/>
            <a:ext cx="6047238" cy="19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53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C65A3FC-40C1-3D74-52C0-FE61958A0764}"/>
              </a:ext>
            </a:extLst>
          </p:cNvPr>
          <p:cNvSpPr txBox="1"/>
          <p:nvPr/>
        </p:nvSpPr>
        <p:spPr>
          <a:xfrm>
            <a:off x="0" y="0"/>
            <a:ext cx="2019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消息页面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452C79-C395-452B-4E9B-5C50E85AF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575"/>
            <a:ext cx="8656721" cy="46394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58BCCE-ECE5-76DC-0FEF-43E6AC33B116}"/>
              </a:ext>
            </a:extLst>
          </p:cNvPr>
          <p:cNvSpPr txBox="1"/>
          <p:nvPr/>
        </p:nvSpPr>
        <p:spPr>
          <a:xfrm>
            <a:off x="4526342" y="292387"/>
            <a:ext cx="4020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每次进入消息页面会更新访问时间。</a:t>
            </a:r>
            <a:endParaRPr lang="en-US" altLang="zh-CN" dirty="0"/>
          </a:p>
          <a:p>
            <a:r>
              <a:rPr lang="zh-CN" altLang="en-US" dirty="0"/>
              <a:t>未读与已读的判断依据是</a:t>
            </a:r>
            <a:endParaRPr lang="en-US" altLang="zh-CN" dirty="0"/>
          </a:p>
          <a:p>
            <a:r>
              <a:rPr lang="zh-CN" altLang="en-US" dirty="0"/>
              <a:t>评论时间是否比上一次访问时间大</a:t>
            </a:r>
          </a:p>
        </p:txBody>
      </p:sp>
    </p:spTree>
    <p:extLst>
      <p:ext uri="{BB962C8B-B14F-4D97-AF65-F5344CB8AC3E}">
        <p14:creationId xmlns:p14="http://schemas.microsoft.com/office/powerpoint/2010/main" val="2880041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BE2DC1C-B266-5ACB-AEED-77301FE5B2E8}"/>
              </a:ext>
            </a:extLst>
          </p:cNvPr>
          <p:cNvSpPr txBox="1"/>
          <p:nvPr/>
        </p:nvSpPr>
        <p:spPr>
          <a:xfrm>
            <a:off x="0" y="36094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管理员面板</a:t>
            </a:r>
            <a:r>
              <a:rPr lang="en-US" altLang="zh-CN" sz="3200" dirty="0"/>
              <a:t>-</a:t>
            </a:r>
            <a:r>
              <a:rPr lang="zh-CN" altLang="en-US" sz="3200" dirty="0"/>
              <a:t>用户管理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85D759-3566-60F9-7E8B-081FCA19A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202"/>
            <a:ext cx="9364579" cy="50371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D6672A9-4FEC-9DF1-CCDC-676154BAC924}"/>
              </a:ext>
            </a:extLst>
          </p:cNvPr>
          <p:cNvSpPr txBox="1"/>
          <p:nvPr/>
        </p:nvSpPr>
        <p:spPr>
          <a:xfrm>
            <a:off x="5316415" y="13534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点击用户进入该用户主页。</a:t>
            </a:r>
            <a:endParaRPr lang="en-US" altLang="zh-CN" dirty="0"/>
          </a:p>
          <a:p>
            <a:r>
              <a:rPr lang="zh-CN" altLang="en-US" dirty="0"/>
              <a:t>被锁定和被注销的用户不能登录</a:t>
            </a:r>
          </a:p>
        </p:txBody>
      </p:sp>
    </p:spTree>
    <p:extLst>
      <p:ext uri="{BB962C8B-B14F-4D97-AF65-F5344CB8AC3E}">
        <p14:creationId xmlns:p14="http://schemas.microsoft.com/office/powerpoint/2010/main" val="89253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CA8BD1-10BD-EFF0-7670-F89A08B047F9}"/>
              </a:ext>
            </a:extLst>
          </p:cNvPr>
          <p:cNvSpPr txBox="1"/>
          <p:nvPr/>
        </p:nvSpPr>
        <p:spPr>
          <a:xfrm>
            <a:off x="0" y="0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管理员面板</a:t>
            </a:r>
            <a:r>
              <a:rPr lang="en-US" altLang="zh-CN" sz="3200" dirty="0"/>
              <a:t>-</a:t>
            </a:r>
            <a:r>
              <a:rPr lang="zh-CN" altLang="en-US" sz="3200" dirty="0"/>
              <a:t>公告管理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FCF8EC-1D74-18C7-2FA5-8A1624132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189"/>
            <a:ext cx="9997163" cy="18707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81AB03F-36E0-9530-694C-D0ED9BA0939E}"/>
              </a:ext>
            </a:extLst>
          </p:cNvPr>
          <p:cNvSpPr txBox="1"/>
          <p:nvPr/>
        </p:nvSpPr>
        <p:spPr>
          <a:xfrm>
            <a:off x="0" y="26104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新建公告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0E3BAF-B628-D498-0472-259D17B8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9821"/>
            <a:ext cx="3585411" cy="22180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C5992E9-9044-C0D1-95C4-7967C9361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26107"/>
            <a:ext cx="9481037" cy="83189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E14F895-B9AA-2733-83DE-7050454242F4}"/>
              </a:ext>
            </a:extLst>
          </p:cNvPr>
          <p:cNvSpPr txBox="1"/>
          <p:nvPr/>
        </p:nvSpPr>
        <p:spPr>
          <a:xfrm>
            <a:off x="0" y="5656775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可修改</a:t>
            </a:r>
            <a:r>
              <a:rPr lang="en-US" altLang="zh-CN" dirty="0"/>
              <a:t>&amp;</a:t>
            </a:r>
            <a:r>
              <a:rPr lang="zh-CN" altLang="en-US" dirty="0"/>
              <a:t>删除公告标题和内容</a:t>
            </a:r>
          </a:p>
        </p:txBody>
      </p:sp>
    </p:spTree>
    <p:extLst>
      <p:ext uri="{BB962C8B-B14F-4D97-AF65-F5344CB8AC3E}">
        <p14:creationId xmlns:p14="http://schemas.microsoft.com/office/powerpoint/2010/main" val="2060374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5AD2ED-A917-D150-E1A9-22AD646E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69333"/>
            <a:ext cx="6009773" cy="30095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F40E73B-04B3-E7AB-0234-F749D8538B7F}"/>
              </a:ext>
            </a:extLst>
          </p:cNvPr>
          <p:cNvSpPr txBox="1"/>
          <p:nvPr/>
        </p:nvSpPr>
        <p:spPr>
          <a:xfrm>
            <a:off x="0" y="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管理员面板</a:t>
            </a:r>
            <a:r>
              <a:rPr lang="en-US" altLang="zh-CN" dirty="0"/>
              <a:t>-</a:t>
            </a:r>
            <a:r>
              <a:rPr lang="zh-CN" altLang="en-US" dirty="0"/>
              <a:t>帖子管理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D2EF66-5698-4E54-4110-779E8657B83A}"/>
              </a:ext>
            </a:extLst>
          </p:cNvPr>
          <p:cNvSpPr txBox="1"/>
          <p:nvPr/>
        </p:nvSpPr>
        <p:spPr>
          <a:xfrm>
            <a:off x="0" y="342900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点击回帖数可对该贴的评论管理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4803D1-790B-F332-5AA7-C04DF7FD9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8770"/>
            <a:ext cx="8854317" cy="25698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A132D1D-EEEE-B40E-0E6A-37F1F8836B33}"/>
              </a:ext>
            </a:extLst>
          </p:cNvPr>
          <p:cNvSpPr txBox="1"/>
          <p:nvPr/>
        </p:nvSpPr>
        <p:spPr>
          <a:xfrm>
            <a:off x="6096000" y="18466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封禁操作即对普通用户不可见</a:t>
            </a:r>
          </a:p>
        </p:txBody>
      </p:sp>
    </p:spTree>
    <p:extLst>
      <p:ext uri="{BB962C8B-B14F-4D97-AF65-F5344CB8AC3E}">
        <p14:creationId xmlns:p14="http://schemas.microsoft.com/office/powerpoint/2010/main" val="4230558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07B2965-07A3-3AE9-8AFD-308AEA45BECE}"/>
              </a:ext>
            </a:extLst>
          </p:cNvPr>
          <p:cNvSpPr txBox="1"/>
          <p:nvPr/>
        </p:nvSpPr>
        <p:spPr>
          <a:xfrm>
            <a:off x="0" y="0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管理员面板</a:t>
            </a:r>
            <a:r>
              <a:rPr lang="en-US" altLang="zh-CN" sz="3200" dirty="0"/>
              <a:t>-</a:t>
            </a:r>
            <a:r>
              <a:rPr lang="zh-CN" altLang="en-US" sz="3200" dirty="0"/>
              <a:t>违禁词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CAA979-2192-CEC9-4944-2D8B90F32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775"/>
            <a:ext cx="12192000" cy="2149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B7A625-E788-5EBF-FEA7-EF85D4374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8551"/>
            <a:ext cx="12192000" cy="26955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4729948-9A79-53CC-BA8E-8101870BC5FA}"/>
              </a:ext>
            </a:extLst>
          </p:cNvPr>
          <p:cNvSpPr txBox="1"/>
          <p:nvPr/>
        </p:nvSpPr>
        <p:spPr>
          <a:xfrm>
            <a:off x="96253" y="2935705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违禁贴是在所有可见贴中查找内容存在违禁词的帖子</a:t>
            </a:r>
          </a:p>
        </p:txBody>
      </p:sp>
    </p:spTree>
    <p:extLst>
      <p:ext uri="{BB962C8B-B14F-4D97-AF65-F5344CB8AC3E}">
        <p14:creationId xmlns:p14="http://schemas.microsoft.com/office/powerpoint/2010/main" val="3192211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9A7B00-B220-DB40-9FB5-32685760CEA1}"/>
              </a:ext>
            </a:extLst>
          </p:cNvPr>
          <p:cNvSpPr txBox="1"/>
          <p:nvPr/>
        </p:nvSpPr>
        <p:spPr>
          <a:xfrm>
            <a:off x="5449669" y="28935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9358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72955-E4E8-CA49-7192-AACF1FC9E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968" y="175845"/>
            <a:ext cx="2526324" cy="679940"/>
          </a:xfrm>
        </p:spPr>
        <p:txBody>
          <a:bodyPr>
            <a:noAutofit/>
          </a:bodyPr>
          <a:lstStyle/>
          <a:p>
            <a:r>
              <a:rPr lang="zh-CN" altLang="zh-CN" sz="3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首页页面</a:t>
            </a:r>
            <a:endParaRPr lang="zh-CN" altLang="en-US" sz="32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5C35791-EE51-0AC4-1650-C3A24AB89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9120" y="4480343"/>
            <a:ext cx="9144000" cy="165576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0D628A-C011-9201-D73F-1A407F74E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20" y="1099044"/>
            <a:ext cx="8994623" cy="546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22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D068FF0-3D5E-7FF2-F113-08ADFCD76D32}"/>
              </a:ext>
            </a:extLst>
          </p:cNvPr>
          <p:cNvSpPr txBox="1"/>
          <p:nvPr/>
        </p:nvSpPr>
        <p:spPr>
          <a:xfrm>
            <a:off x="252046" y="158262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点击帖子需登录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6E08FE-4012-2099-9903-C3E63069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45" y="863748"/>
            <a:ext cx="8648379" cy="524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6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11B9D6-20EA-D476-AE4A-7F0516EFFDAF}"/>
              </a:ext>
            </a:extLst>
          </p:cNvPr>
          <p:cNvSpPr txBox="1"/>
          <p:nvPr/>
        </p:nvSpPr>
        <p:spPr>
          <a:xfrm>
            <a:off x="123092" y="52753"/>
            <a:ext cx="6430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跳转到登陆页面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A8EA1C-ED2C-6ACD-96BA-29925FBC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2" y="684421"/>
            <a:ext cx="7765754" cy="47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5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AFC1C8C-A7F1-D689-B515-E71F47639C21}"/>
              </a:ext>
            </a:extLst>
          </p:cNvPr>
          <p:cNvSpPr txBox="1"/>
          <p:nvPr/>
        </p:nvSpPr>
        <p:spPr>
          <a:xfrm>
            <a:off x="8169184" y="1106619"/>
            <a:ext cx="172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封禁用户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8CFFB9-BB9A-9B2E-DA29-C68B35468E21}"/>
              </a:ext>
            </a:extLst>
          </p:cNvPr>
          <p:cNvSpPr txBox="1"/>
          <p:nvPr/>
        </p:nvSpPr>
        <p:spPr>
          <a:xfrm>
            <a:off x="4226167" y="1277181"/>
            <a:ext cx="185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注销用户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23DE95-2B7E-2224-D008-D49D6109BF22}"/>
              </a:ext>
            </a:extLst>
          </p:cNvPr>
          <p:cNvSpPr txBox="1"/>
          <p:nvPr/>
        </p:nvSpPr>
        <p:spPr>
          <a:xfrm>
            <a:off x="145314" y="1588997"/>
            <a:ext cx="258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正常登录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C936E3-3054-F5EF-CAE0-F3FBE187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288" y="568737"/>
            <a:ext cx="2377928" cy="20405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2922BB-55F6-8BC6-2935-19FACC8B7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752" y="568737"/>
            <a:ext cx="2352925" cy="20405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BE3DA9-C783-0257-EBAC-4287E1356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863" y="716332"/>
            <a:ext cx="2610278" cy="22964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F606D58-E03D-AA83-0C9C-7C84845A1314}"/>
              </a:ext>
            </a:extLst>
          </p:cNvPr>
          <p:cNvSpPr txBox="1"/>
          <p:nvPr/>
        </p:nvSpPr>
        <p:spPr>
          <a:xfrm>
            <a:off x="234462" y="99646"/>
            <a:ext cx="6160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登录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00C7243-2099-8A54-607F-ABB2D685B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712" y="3147139"/>
            <a:ext cx="2430943" cy="344007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07198C0-001C-4AAD-1FFE-E9014BDFB785}"/>
              </a:ext>
            </a:extLst>
          </p:cNvPr>
          <p:cNvSpPr txBox="1"/>
          <p:nvPr/>
        </p:nvSpPr>
        <p:spPr>
          <a:xfrm>
            <a:off x="5042146" y="4355177"/>
            <a:ext cx="264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用户名密码错误</a:t>
            </a:r>
          </a:p>
        </p:txBody>
      </p:sp>
    </p:spTree>
    <p:extLst>
      <p:ext uri="{BB962C8B-B14F-4D97-AF65-F5344CB8AC3E}">
        <p14:creationId xmlns:p14="http://schemas.microsoft.com/office/powerpoint/2010/main" val="1120671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78233C5-795D-C97E-44A7-76895DB49393}"/>
              </a:ext>
            </a:extLst>
          </p:cNvPr>
          <p:cNvSpPr txBox="1"/>
          <p:nvPr/>
        </p:nvSpPr>
        <p:spPr>
          <a:xfrm>
            <a:off x="181707" y="99645"/>
            <a:ext cx="1400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注册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18F001-EE13-79F2-4673-28B1675B8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17" y="909872"/>
            <a:ext cx="2503452" cy="29516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3FA6F3-C8B4-C450-1C77-3D0A776F0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630" y="259342"/>
            <a:ext cx="2645649" cy="42444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365D6DE-661A-88EC-BA34-7519DDBDD1AD}"/>
              </a:ext>
            </a:extLst>
          </p:cNvPr>
          <p:cNvSpPr txBox="1"/>
          <p:nvPr/>
        </p:nvSpPr>
        <p:spPr>
          <a:xfrm>
            <a:off x="3077308" y="259342"/>
            <a:ext cx="347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重名提示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6CF804D-6726-BFBB-53AF-E4274D1A6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215" y="489296"/>
            <a:ext cx="2767982" cy="401449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EEA70A7-17D7-EED7-CC3A-3A2116F71F4F}"/>
              </a:ext>
            </a:extLst>
          </p:cNvPr>
          <p:cNvSpPr txBox="1"/>
          <p:nvPr/>
        </p:nvSpPr>
        <p:spPr>
          <a:xfrm>
            <a:off x="7969601" y="540540"/>
            <a:ext cx="115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注册成功</a:t>
            </a:r>
          </a:p>
        </p:txBody>
      </p:sp>
    </p:spTree>
    <p:extLst>
      <p:ext uri="{BB962C8B-B14F-4D97-AF65-F5344CB8AC3E}">
        <p14:creationId xmlns:p14="http://schemas.microsoft.com/office/powerpoint/2010/main" val="2983831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CCB8054-2EE3-B134-E089-C951755B0A5F}"/>
              </a:ext>
            </a:extLst>
          </p:cNvPr>
          <p:cNvSpPr txBox="1"/>
          <p:nvPr/>
        </p:nvSpPr>
        <p:spPr>
          <a:xfrm>
            <a:off x="269631" y="158262"/>
            <a:ext cx="6283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首页</a:t>
            </a:r>
            <a:r>
              <a:rPr lang="en-US" altLang="zh-CN" sz="3200" dirty="0"/>
              <a:t>-</a:t>
            </a:r>
            <a:r>
              <a:rPr lang="zh-CN" altLang="en-US" sz="3200" dirty="0"/>
              <a:t>轮播公告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E32E66-5EAC-4252-856F-BD77AA875B11}"/>
              </a:ext>
            </a:extLst>
          </p:cNvPr>
          <p:cNvSpPr txBox="1"/>
          <p:nvPr/>
        </p:nvSpPr>
        <p:spPr>
          <a:xfrm>
            <a:off x="6851984" y="743038"/>
            <a:ext cx="30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点击公告显示公告详情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1C8331D-9480-1D0E-B1D3-C0E5A9FA7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1" y="743037"/>
            <a:ext cx="6506574" cy="41822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20B17EC-0C06-2D34-7858-8E79EAFFC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391" y="2954771"/>
            <a:ext cx="3913162" cy="8091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726DE41-A3D5-F00C-F9DE-C26E6DD0F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391" y="3999016"/>
            <a:ext cx="3016405" cy="72393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5A0F28E-46AA-41DC-F067-0CA7EAFDDF45}"/>
              </a:ext>
            </a:extLst>
          </p:cNvPr>
          <p:cNvSpPr txBox="1"/>
          <p:nvPr/>
        </p:nvSpPr>
        <p:spPr>
          <a:xfrm>
            <a:off x="7750154" y="2467898"/>
            <a:ext cx="326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非管理员没有进入面板选项</a:t>
            </a:r>
          </a:p>
        </p:txBody>
      </p:sp>
    </p:spTree>
    <p:extLst>
      <p:ext uri="{BB962C8B-B14F-4D97-AF65-F5344CB8AC3E}">
        <p14:creationId xmlns:p14="http://schemas.microsoft.com/office/powerpoint/2010/main" val="3673877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D4A32A-7712-7EB9-C483-CC7A516FCC64}"/>
              </a:ext>
            </a:extLst>
          </p:cNvPr>
          <p:cNvSpPr txBox="1"/>
          <p:nvPr/>
        </p:nvSpPr>
        <p:spPr>
          <a:xfrm>
            <a:off x="433753" y="252046"/>
            <a:ext cx="2778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详情贴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4331B0-663A-926A-72FB-EC367E402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3" y="836821"/>
            <a:ext cx="6668711" cy="40481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6888F3-F24D-EC54-E754-2E304E1C68F5}"/>
              </a:ext>
            </a:extLst>
          </p:cNvPr>
          <p:cNvSpPr txBox="1"/>
          <p:nvPr/>
        </p:nvSpPr>
        <p:spPr>
          <a:xfrm>
            <a:off x="7426570" y="316523"/>
            <a:ext cx="375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点击头像可跳转该用户主页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9CB54F3-F35D-E83A-474F-C5A8F9B5C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386" y="2686421"/>
            <a:ext cx="4759614" cy="69132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9C866A5-B51A-EEAF-20FB-23015F5C1E21}"/>
              </a:ext>
            </a:extLst>
          </p:cNvPr>
          <p:cNvSpPr txBox="1"/>
          <p:nvPr/>
        </p:nvSpPr>
        <p:spPr>
          <a:xfrm>
            <a:off x="7426570" y="1408332"/>
            <a:ext cx="318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发表评论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D4513C5-B87E-B452-E5B7-D6125E1C1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570" y="2019147"/>
            <a:ext cx="1663125" cy="60024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471285D-C11E-0DE2-0822-83A3DBDBD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570" y="3480254"/>
            <a:ext cx="2946551" cy="14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22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951CE62-01FF-6AFC-4BE4-BFA8F970F905}"/>
              </a:ext>
            </a:extLst>
          </p:cNvPr>
          <p:cNvSpPr txBox="1"/>
          <p:nvPr/>
        </p:nvSpPr>
        <p:spPr>
          <a:xfrm>
            <a:off x="138364" y="180474"/>
            <a:ext cx="2551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发帖页面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B3E087-EF4F-5D5D-8F83-6031994D0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4" y="765249"/>
            <a:ext cx="5185610" cy="2540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280BC9-F591-F63E-8FE0-FD75D5B2F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131" y="858772"/>
            <a:ext cx="3289469" cy="207655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1A1F764-22CB-26BE-83E0-9103E6ED867A}"/>
              </a:ext>
            </a:extLst>
          </p:cNvPr>
          <p:cNvSpPr txBox="1"/>
          <p:nvPr/>
        </p:nvSpPr>
        <p:spPr>
          <a:xfrm>
            <a:off x="7670131" y="523374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标题超过十个字符提示并截取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11020DF-566B-5855-6552-16426ADC2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131" y="3807995"/>
            <a:ext cx="4199012" cy="282067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71D9AF6-1748-D448-B160-92F6E5CA7EA9}"/>
              </a:ext>
            </a:extLst>
          </p:cNvPr>
          <p:cNvSpPr txBox="1"/>
          <p:nvPr/>
        </p:nvSpPr>
        <p:spPr>
          <a:xfrm>
            <a:off x="7670131" y="33057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发表成功</a:t>
            </a:r>
          </a:p>
        </p:txBody>
      </p:sp>
    </p:spTree>
    <p:extLst>
      <p:ext uri="{BB962C8B-B14F-4D97-AF65-F5344CB8AC3E}">
        <p14:creationId xmlns:p14="http://schemas.microsoft.com/office/powerpoint/2010/main" val="3120316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360</Words>
  <Application>Microsoft Office PowerPoint</Application>
  <PresentationFormat>宽屏</PresentationFormat>
  <Paragraphs>56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等线</vt:lpstr>
      <vt:lpstr>等线 Light</vt:lpstr>
      <vt:lpstr>宋体</vt:lpstr>
      <vt:lpstr>Arial</vt:lpstr>
      <vt:lpstr>Times New Roman</vt:lpstr>
      <vt:lpstr>Office 主题​​</vt:lpstr>
      <vt:lpstr>RFF发帖平台</vt:lpstr>
      <vt:lpstr>首页页面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首页页面</dc:title>
  <dc:creator>虫 歯歯の</dc:creator>
  <cp:lastModifiedBy>虫 歯歯の</cp:lastModifiedBy>
  <cp:revision>2</cp:revision>
  <dcterms:created xsi:type="dcterms:W3CDTF">2024-01-05T08:57:40Z</dcterms:created>
  <dcterms:modified xsi:type="dcterms:W3CDTF">2024-01-05T13:15:36Z</dcterms:modified>
</cp:coreProperties>
</file>